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71" r:id="rId2"/>
    <p:sldId id="272" r:id="rId3"/>
    <p:sldId id="273" r:id="rId4"/>
    <p:sldId id="274" r:id="rId5"/>
    <p:sldId id="275" r:id="rId6"/>
    <p:sldId id="277" r:id="rId7"/>
    <p:sldId id="276" r:id="rId8"/>
    <p:sldId id="278" r:id="rId9"/>
    <p:sldId id="279" r:id="rId10"/>
    <p:sldId id="28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460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32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/>
          </a:bodyPr>
          <a:lstStyle/>
          <a:p>
            <a:r>
              <a:rPr lang="en-US" sz="6000" dirty="0"/>
              <a:t>Subgame Perfection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6650488-C8DF-B443-B337-1FCCC2C0F5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871"/>
    </mc:Choice>
    <mc:Fallback>
      <p:transition spd="slow" advTm="35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D22D9-7AA9-E64C-ABED-6D371428CC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Backwards Induction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CD5856-2245-CF41-9AC9-B83651345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9751" y="1699382"/>
            <a:ext cx="7446579" cy="500131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DA14910-8FBC-EC42-9452-3E3D88EE59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213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395"/>
    </mc:Choice>
    <mc:Fallback>
      <p:transition spd="slow" advTm="2653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2865D-4629-2644-8597-F0FBB1CC4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Subgame Perfection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2F9C05-4645-C34A-AB64-5A8288BB18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182614"/>
            <a:ext cx="9144000" cy="449277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7035023-AF16-FE42-97B5-480267FD3C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949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513"/>
    </mc:Choice>
    <mc:Fallback>
      <p:transition spd="slow" advTm="1315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A5282-C396-AD44-A7C5-2CED606FA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Subgame Perfection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861709-6384-C941-920C-CF46044239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10" y="1515589"/>
            <a:ext cx="7903780" cy="509016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8894C93-59A1-B14D-AB1C-7635B87E4E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825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429"/>
    </mc:Choice>
    <mc:Fallback>
      <p:transition spd="slow" advTm="1314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C3D90-C089-E148-AB81-CB1403682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Definition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BD03A4-D38F-2343-A8B1-CE9AC8CA3A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80" y="1565828"/>
            <a:ext cx="8914469" cy="518181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EE2564C-11EB-FD4B-8C19-169FE3F7CA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859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792"/>
    </mc:Choice>
    <mc:Fallback>
      <p:transition spd="slow" advTm="117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4D273-2F98-DB43-9560-5EE355C2A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Equilibria are Subgame Perfect?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FE1870-F0B2-8845-A0E3-E30DF42D22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75748"/>
            <a:ext cx="9144000" cy="512680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E703D27-4A45-7745-9FF9-2ADE2EE708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886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32"/>
    </mc:Choice>
    <mc:Fallback>
      <p:transition spd="slow" advTm="59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4D273-2F98-DB43-9560-5EE355C2A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Which Equilibria are Subgame Perfect?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A0171C-AE3E-584C-BA47-B28CEE2453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08386"/>
            <a:ext cx="9144000" cy="5154752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EAE8B62-4DCC-7D4F-914A-B7D46278EA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868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16"/>
    </mc:Choice>
    <mc:Fallback>
      <p:transition spd="slow" advTm="50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95569-65BA-3B47-A8DC-7F07499EA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Centipede Game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FC2CEC-7A74-1E48-B36C-FA39596AF5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508882"/>
            <a:ext cx="9144000" cy="303841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BFC474B-3F7A-2E4E-9416-E1E9B3ADC0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313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986"/>
    </mc:Choice>
    <mc:Fallback>
      <p:transition spd="slow" advTm="101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F636A-27E9-5C49-A596-D70B441F9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Computing Subgame Perfect Equilibrium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8198A9-BF1E-7B44-99F0-BB1F8889FA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905" y="1523694"/>
            <a:ext cx="8229600" cy="529226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417E53D-5ED6-2546-812D-F207FC8C34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61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608"/>
    </mc:Choice>
    <mc:Fallback>
      <p:transition spd="slow" advTm="88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A2656-1F40-4249-BA71-1FDB2D31C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Computing Subgame Perfect Equilibrium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FFC976-CD04-FA41-B1F2-324CA25F0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303" y="1692165"/>
            <a:ext cx="7286008" cy="491664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1F427DD-A302-B745-96B0-BCF8973D69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49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687"/>
    </mc:Choice>
    <mc:Fallback>
      <p:transition spd="slow" advTm="120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13286</TotalTime>
  <Words>34</Words>
  <Application>Microsoft Macintosh PowerPoint</Application>
  <PresentationFormat>On-screen Show (4:3)</PresentationFormat>
  <Paragraphs>11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Subgame Perfection</vt:lpstr>
      <vt:lpstr>Subgame Perfection</vt:lpstr>
      <vt:lpstr>Subgame Perfection</vt:lpstr>
      <vt:lpstr>Formal Definition</vt:lpstr>
      <vt:lpstr>Which Equilibria are Subgame Perfect? </vt:lpstr>
      <vt:lpstr>Which Equilibria are Subgame Perfect? </vt:lpstr>
      <vt:lpstr>Centipede Game</vt:lpstr>
      <vt:lpstr>Computing Subgame Perfect Equilibrium</vt:lpstr>
      <vt:lpstr>Computing Subgame Perfect Equilibrium</vt:lpstr>
      <vt:lpstr>Backwards Induction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53</cp:revision>
  <dcterms:created xsi:type="dcterms:W3CDTF">2012-04-16T18:51:36Z</dcterms:created>
  <dcterms:modified xsi:type="dcterms:W3CDTF">2020-11-20T06:25:52Z</dcterms:modified>
</cp:coreProperties>
</file>

<file path=docProps/thumbnail.jpeg>
</file>